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902B1-6679-45C8-9201-45795FCBBC1E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D892-C1AA-4FFA-A82B-1CC596E1DB8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902B1-6679-45C8-9201-45795FCBBC1E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D892-C1AA-4FFA-A82B-1CC596E1D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902B1-6679-45C8-9201-45795FCBBC1E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D892-C1AA-4FFA-A82B-1CC596E1D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902B1-6679-45C8-9201-45795FCBBC1E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D892-C1AA-4FFA-A82B-1CC596E1D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902B1-6679-45C8-9201-45795FCBBC1E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D892-C1AA-4FFA-A82B-1CC596E1DB8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902B1-6679-45C8-9201-45795FCBBC1E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D892-C1AA-4FFA-A82B-1CC596E1D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902B1-6679-45C8-9201-45795FCBBC1E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D892-C1AA-4FFA-A82B-1CC596E1D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902B1-6679-45C8-9201-45795FCBBC1E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D892-C1AA-4FFA-A82B-1CC596E1D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902B1-6679-45C8-9201-45795FCBBC1E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D892-C1AA-4FFA-A82B-1CC596E1D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902B1-6679-45C8-9201-45795FCBBC1E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D892-C1AA-4FFA-A82B-1CC596E1D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902B1-6679-45C8-9201-45795FCBBC1E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248D892-C1AA-4FFA-A82B-1CC596E1DB8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902B1-6679-45C8-9201-45795FCBBC1E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48D892-C1AA-4FFA-A82B-1CC596E1DB8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457200"/>
            <a:ext cx="83058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  <a:p>
            <a:pPr algn="ctr"/>
            <a:r>
              <a:rPr lang="en-US" dirty="0"/>
              <a:t> </a:t>
            </a:r>
            <a:endParaRPr lang="en-US" dirty="0" smtClean="0"/>
          </a:p>
          <a:p>
            <a:pPr algn="ctr"/>
            <a:r>
              <a:rPr lang="en-US" sz="4000" dirty="0" smtClean="0">
                <a:latin typeface="Showcard Gothic" pitchFamily="82" charset="0"/>
              </a:rPr>
              <a:t>MAKING </a:t>
            </a:r>
            <a:r>
              <a:rPr lang="en-US" sz="4000" dirty="0">
                <a:latin typeface="Showcard Gothic" pitchFamily="82" charset="0"/>
              </a:rPr>
              <a:t>HIGH SCHOOL COUNT </a:t>
            </a:r>
          </a:p>
          <a:p>
            <a:pPr algn="ctr"/>
            <a:endParaRPr lang="en-US" sz="4000" dirty="0" smtClean="0">
              <a:latin typeface="Showcard Gothic" pitchFamily="82" charset="0"/>
            </a:endParaRPr>
          </a:p>
          <a:p>
            <a:pPr algn="ctr"/>
            <a:r>
              <a:rPr lang="en-US" sz="4000" dirty="0" smtClean="0">
                <a:latin typeface="Showcard Gothic" pitchFamily="82" charset="0"/>
              </a:rPr>
              <a:t>Because </a:t>
            </a:r>
            <a:r>
              <a:rPr lang="en-US" sz="4000" dirty="0">
                <a:latin typeface="Showcard Gothic" pitchFamily="82" charset="0"/>
              </a:rPr>
              <a:t>no matter what you’ve heard, colleges look at more than just your junior year!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62000"/>
            <a:ext cx="81534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>
              <a:latin typeface="Showcard Gothic" pitchFamily="82" charset="0"/>
            </a:endParaRPr>
          </a:p>
          <a:p>
            <a:r>
              <a:rPr lang="en-US" sz="4000" dirty="0">
                <a:latin typeface="Showcard Gothic" pitchFamily="82" charset="0"/>
              </a:rPr>
              <a:t>It’s NEVER too early to start thinking about college! </a:t>
            </a:r>
            <a:endParaRPr lang="en-US" sz="4000" dirty="0" smtClean="0">
              <a:latin typeface="Showcard Gothic" pitchFamily="82" charset="0"/>
            </a:endParaRPr>
          </a:p>
          <a:p>
            <a:endParaRPr lang="en-US" sz="4000" dirty="0">
              <a:latin typeface="Showcard Gothic" pitchFamily="82" charset="0"/>
            </a:endParaRPr>
          </a:p>
          <a:p>
            <a:r>
              <a:rPr lang="en-US" sz="3600" dirty="0" smtClean="0">
                <a:latin typeface="Showcard Gothic" pitchFamily="82" charset="0"/>
              </a:rPr>
              <a:t>Below</a:t>
            </a:r>
            <a:r>
              <a:rPr lang="en-US" sz="3600" dirty="0">
                <a:latin typeface="Showcard Gothic" pitchFamily="82" charset="0"/>
              </a:rPr>
              <a:t>, please find a general guideline to help you through </a:t>
            </a:r>
            <a:r>
              <a:rPr lang="en-US" sz="3600" dirty="0" smtClean="0">
                <a:latin typeface="Showcard Gothic" pitchFamily="82" charset="0"/>
              </a:rPr>
              <a:t> every </a:t>
            </a:r>
            <a:r>
              <a:rPr lang="en-US" sz="3600" dirty="0">
                <a:latin typeface="Showcard Gothic" pitchFamily="82" charset="0"/>
              </a:rPr>
              <a:t>year of high school because </a:t>
            </a:r>
            <a:r>
              <a:rPr lang="en-US" sz="3600" dirty="0" smtClean="0">
                <a:latin typeface="Showcard Gothic" pitchFamily="82" charset="0"/>
              </a:rPr>
              <a:t>EVERY </a:t>
            </a:r>
            <a:r>
              <a:rPr lang="en-US" sz="3600" dirty="0">
                <a:latin typeface="Showcard Gothic" pitchFamily="82" charset="0"/>
              </a:rPr>
              <a:t>YEAR COUNTS!!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Freshman Year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Fall – Winter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Build a strong foundation of classes.  Take a rigorous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course of study.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involved in extra/co-curricular activities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Athlete? Be sure to learn the NCAA requirements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Winter – Spring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Keep your grades up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 your sights on leadership roles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Consider possible career fields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Summer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a part-time summer job or participate in summer enrichment opportunity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Keep reading to increase your vocabulary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Volunteer/Community service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Sophomore Year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752600"/>
            <a:ext cx="8229600" cy="4876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Fall – Winter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Prepare for the PSAT, given at WOHS in October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Review the results with your parents and school counselor in December. Consult College Board for personalized study plans!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Continue to take a rigorous course of study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Winter – Spring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Keep your grades up!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Explore careers by completing a job shadowing experience and career explorations in Naviance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 in April and take June SAT Subject Tests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Summer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Research colleges online /Naviance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Volunteer/Community Service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Attend summer enrichment program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Junior Year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Fall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Take the PSAT (given at WOHS in October)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scores could qualify you for National Merit Scholarships!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 for Winter/Spring ACT and SAT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Review NCAA Eligibility Center requirements to ensure compliance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Examine skills, interests, &amp; abilities to narrow down academic plan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Continue to maintain rigorous course of study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Winter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Junior Conference with your  school counselor and parents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Create a list of colleges &amp; make plans for Spring/Summer visits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Keep your grades up! Junior year GPA is what colleges first see…but remember: every year counts!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Junior Year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Spring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Take college entrance exams (SAT/ACT)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Meet with your counselor to select courses for senior year. Remember to challenge yourself academically!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Line up teachers, counselors, and others to write letters of recommendation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Attend local college fairs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research on majors that interest you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Summer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Begin working on your senior packet!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Begin visiting colleges!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Begin creating a list of colleges that you plan to apply and know their application process and deadlines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Volunteer/Community Service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Senior Year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  <a:cs typeface="Times New Roman" pitchFamily="18" charset="0"/>
              </a:rPr>
              <a:t>Fall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  <a:cs typeface="Times New Roman" pitchFamily="18" charset="0"/>
              </a:rPr>
              <a:t>Register for the fall SAT and ACT exams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  <a:cs typeface="Times New Roman" pitchFamily="18" charset="0"/>
              </a:rPr>
              <a:t>Schedule a college appointment with your counselor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  <a:cs typeface="Times New Roman" pitchFamily="18" charset="0"/>
              </a:rPr>
              <a:t>Request your official transcripts be sent and refer to senior packet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  <a:cs typeface="Times New Roman" pitchFamily="18" charset="0"/>
              </a:rPr>
              <a:t>Submit applications to the colleges you selected and remember to use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  <a:cs typeface="Times New Roman" pitchFamily="18" charset="0"/>
              </a:rPr>
              <a:t>Naviance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  <a:cs typeface="Times New Roman" pitchFamily="18" charset="0"/>
              </a:rPr>
              <a:t>Apply for a FAFSA pin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  <a:cs typeface="Times New Roman" pitchFamily="18" charset="0"/>
              </a:rPr>
              <a:t>Determine if your schools require the CSS Profile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  <a:cs typeface="Times New Roman" pitchFamily="18" charset="0"/>
              </a:rPr>
              <a:t>Apply for scholarships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  <a:cs typeface="Times New Roman" pitchFamily="18" charset="0"/>
              </a:rPr>
              <a:t>Winter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  <a:cs typeface="Times New Roman" pitchFamily="18" charset="0"/>
              </a:rPr>
              <a:t>Complete the FAFSA between January 1st and mid-February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  <a:cs typeface="Times New Roman" pitchFamily="18" charset="0"/>
              </a:rPr>
              <a:t>Take a second look at the schools to which you have been admitted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Senior Year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</a:rPr>
              <a:t>Spring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</a:rPr>
              <a:t>Complete the financial aid process by accepting your award package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</a:rPr>
              <a:t>May 1st is the National College Reply Date so confirm your intent by making a deposit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</a:rPr>
              <a:t>Let all colleges/universities know what your plans are for fall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</a:rPr>
              <a:t>Attend admitted student programming both on and off campus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</a:rPr>
              <a:t>Register for new student orientation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</a:rPr>
              <a:t>Complete final stages of NCAA Eligibility Center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</a:rPr>
              <a:t>Summer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</a:rPr>
              <a:t>Attend college orientation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</a:rPr>
              <a:t>Connect with your roommate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528</Words>
  <Application>Microsoft Office PowerPoint</Application>
  <PresentationFormat>On-screen Show (4:3)</PresentationFormat>
  <Paragraphs>93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.</cp:lastModifiedBy>
  <cp:revision>1</cp:revision>
  <dcterms:created xsi:type="dcterms:W3CDTF">2015-09-01T14:03:55Z</dcterms:created>
  <dcterms:modified xsi:type="dcterms:W3CDTF">2015-09-01T14:08:52Z</dcterms:modified>
</cp:coreProperties>
</file>